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B412E2-10F1-494B-A924-0ADB45CCD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714375"/>
            <a:ext cx="9001462" cy="5591175"/>
          </a:xfrm>
          <a:solidFill>
            <a:schemeClr val="accent2">
              <a:lumMod val="60000"/>
              <a:lumOff val="40000"/>
              <a:alpha val="33000"/>
            </a:schemeClr>
          </a:solidFill>
        </p:spPr>
        <p:txBody>
          <a:bodyPr anchor="t">
            <a:normAutofit fontScale="90000"/>
          </a:bodyPr>
          <a:lstStyle/>
          <a:p>
            <a:br>
              <a:rPr lang="it-IT" sz="6000" dirty="0">
                <a:latin typeface="Rockwell Extra Bold" panose="02060903040505020403" pitchFamily="18" charset="0"/>
              </a:rPr>
            </a:br>
            <a:r>
              <a:rPr lang="it-IT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GARA DI BILIARDO</a:t>
            </a:r>
            <a:br>
              <a:rPr lang="it-IT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br>
              <a:rPr lang="it-IT" sz="6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it-IT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GIOCHI DI LIBERETA’</a:t>
            </a:r>
            <a:br>
              <a:rPr lang="it-IT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br>
              <a:rPr lang="it-IT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it-IT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8 MAGGIO 2017 ORE 18.00</a:t>
            </a:r>
            <a:br>
              <a:rPr lang="it-IT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br>
              <a:rPr lang="it-IT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it-IT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CENTRO ANZIANI DI PINZANO</a:t>
            </a:r>
            <a:br>
              <a:rPr lang="it-IT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it-IT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VIA BREMBATE 10 - LIMBIATE</a:t>
            </a:r>
            <a:br>
              <a:rPr lang="it-IT" sz="4000" dirty="0">
                <a:solidFill>
                  <a:schemeClr val="bg2">
                    <a:lumMod val="75000"/>
                  </a:schemeClr>
                </a:solidFill>
                <a:latin typeface="Rockwell Extra Bold" panose="02060903040505020403" pitchFamily="18" charset="0"/>
              </a:rPr>
            </a:br>
            <a:endParaRPr lang="it-IT" sz="4000" dirty="0">
              <a:solidFill>
                <a:schemeClr val="bg2">
                  <a:lumMod val="75000"/>
                </a:schemeClr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20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TM04033921[[fn=Damascato]]</Template>
  <TotalTime>7</TotalTime>
  <Words>30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Rockwell</vt:lpstr>
      <vt:lpstr>Rockwell Extra Bold</vt:lpstr>
      <vt:lpstr>Damask</vt:lpstr>
      <vt:lpstr> GARA DI BILIARDO  GIOCHI DI LIBERETA’  8 MAGGIO 2017 ORE 18.00  CENTRO ANZIANI DI PINZANO VIA BREMBATE 10 - LIMBIATE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GARA DI BILIARDO  GIOCHI DI LIBERETA’  8 MAGGIO 2017 ORE 18.00  CENTRO ANZIANI DI PINZANO VIA BREMBATE 10 - LIMBIATE</dc:title>
  <dc:creator>Laura Piazza</dc:creator>
  <cp:lastModifiedBy>Laura Piazza</cp:lastModifiedBy>
  <cp:revision>1</cp:revision>
  <dcterms:created xsi:type="dcterms:W3CDTF">2021-01-29T16:44:21Z</dcterms:created>
  <dcterms:modified xsi:type="dcterms:W3CDTF">2021-01-29T16:51:43Z</dcterms:modified>
</cp:coreProperties>
</file>